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2" r:id="rId2"/>
    <p:sldId id="434" r:id="rId3"/>
    <p:sldId id="334" r:id="rId4"/>
    <p:sldId id="333" r:id="rId5"/>
    <p:sldId id="331" r:id="rId6"/>
    <p:sldId id="358" r:id="rId7"/>
    <p:sldId id="455" r:id="rId8"/>
    <p:sldId id="360" r:id="rId9"/>
    <p:sldId id="457" r:id="rId10"/>
    <p:sldId id="362" r:id="rId11"/>
    <p:sldId id="458" r:id="rId12"/>
    <p:sldId id="366" r:id="rId13"/>
    <p:sldId id="459" r:id="rId14"/>
    <p:sldId id="370" r:id="rId15"/>
    <p:sldId id="460" r:id="rId16"/>
    <p:sldId id="477" r:id="rId17"/>
    <p:sldId id="478" r:id="rId18"/>
    <p:sldId id="479" r:id="rId19"/>
    <p:sldId id="480" r:id="rId20"/>
    <p:sldId id="481" r:id="rId21"/>
    <p:sldId id="482" r:id="rId22"/>
    <p:sldId id="381" r:id="rId23"/>
    <p:sldId id="462" r:id="rId24"/>
    <p:sldId id="383" r:id="rId25"/>
    <p:sldId id="463" r:id="rId26"/>
    <p:sldId id="385" r:id="rId27"/>
    <p:sldId id="464" r:id="rId28"/>
    <p:sldId id="389" r:id="rId29"/>
    <p:sldId id="466" r:id="rId30"/>
    <p:sldId id="396" r:id="rId31"/>
    <p:sldId id="467" r:id="rId32"/>
    <p:sldId id="373" r:id="rId33"/>
    <p:sldId id="468" r:id="rId34"/>
    <p:sldId id="453" r:id="rId35"/>
    <p:sldId id="471" r:id="rId36"/>
    <p:sldId id="454" r:id="rId37"/>
    <p:sldId id="472" r:id="rId38"/>
    <p:sldId id="437" r:id="rId39"/>
    <p:sldId id="473" r:id="rId40"/>
    <p:sldId id="438" r:id="rId41"/>
    <p:sldId id="469" r:id="rId42"/>
    <p:sldId id="439" r:id="rId43"/>
    <p:sldId id="470" r:id="rId44"/>
    <p:sldId id="440" r:id="rId45"/>
    <p:sldId id="474" r:id="rId46"/>
    <p:sldId id="441" r:id="rId47"/>
    <p:sldId id="475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434"/>
            <p14:sldId id="334"/>
            <p14:sldId id="333"/>
            <p14:sldId id="331"/>
            <p14:sldId id="358"/>
            <p14:sldId id="455"/>
            <p14:sldId id="360"/>
            <p14:sldId id="457"/>
            <p14:sldId id="362"/>
            <p14:sldId id="458"/>
            <p14:sldId id="366"/>
            <p14:sldId id="459"/>
            <p14:sldId id="370"/>
            <p14:sldId id="460"/>
            <p14:sldId id="477"/>
            <p14:sldId id="478"/>
            <p14:sldId id="479"/>
            <p14:sldId id="480"/>
            <p14:sldId id="481"/>
            <p14:sldId id="482"/>
            <p14:sldId id="381"/>
            <p14:sldId id="462"/>
            <p14:sldId id="383"/>
            <p14:sldId id="463"/>
            <p14:sldId id="385"/>
            <p14:sldId id="464"/>
            <p14:sldId id="389"/>
            <p14:sldId id="466"/>
            <p14:sldId id="396"/>
            <p14:sldId id="467"/>
            <p14:sldId id="373"/>
            <p14:sldId id="468"/>
            <p14:sldId id="453"/>
            <p14:sldId id="471"/>
            <p14:sldId id="454"/>
            <p14:sldId id="472"/>
            <p14:sldId id="437"/>
            <p14:sldId id="473"/>
            <p14:sldId id="438"/>
            <p14:sldId id="469"/>
            <p14:sldId id="439"/>
            <p14:sldId id="470"/>
            <p14:sldId id="440"/>
            <p14:sldId id="474"/>
            <p14:sldId id="441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>
        <p:scale>
          <a:sx n="60" d="100"/>
          <a:sy n="60" d="100"/>
        </p:scale>
        <p:origin x="6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17/10/2022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17/10/2022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17/10/2022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mp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mp"/><Relationship Id="rId4" Type="http://schemas.openxmlformats.org/officeDocument/2006/relationships/image" Target="../media/image74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1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51436" y="1041904"/>
            <a:ext cx="4109446" cy="32171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18AA2-03E6-53CE-3A0D-238A9301D434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AAC7703-B587-5E50-9E23-8EB7D4F1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5334" r="1717" b="13165"/>
          <a:stretch/>
        </p:blipFill>
        <p:spPr>
          <a:xfrm>
            <a:off x="693429" y="644231"/>
            <a:ext cx="3897792" cy="293517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00BE058-EB73-E6C4-632D-5FD5CD6F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334" r="2516" b="13331"/>
          <a:stretch/>
        </p:blipFill>
        <p:spPr>
          <a:xfrm>
            <a:off x="587601" y="3636585"/>
            <a:ext cx="4109447" cy="31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5F7645-C5C1-460E-3BBC-59737FAE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2" y="645199"/>
            <a:ext cx="5405086" cy="310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0D3C-C3CB-7519-E6F6-DA4F5F77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18" y="15391"/>
            <a:ext cx="2676525" cy="2676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401231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802793-FF6A-DF0D-EB35-E782678B5D1E}"/>
              </a:ext>
            </a:extLst>
          </p:cNvPr>
          <p:cNvSpPr/>
          <p:nvPr/>
        </p:nvSpPr>
        <p:spPr>
          <a:xfrm>
            <a:off x="11060836" y="21572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735B7A-C8D4-C3A8-F6AB-270428EF2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4449" r="3023" b="11202"/>
          <a:stretch/>
        </p:blipFill>
        <p:spPr>
          <a:xfrm>
            <a:off x="126528" y="3641133"/>
            <a:ext cx="4091258" cy="31934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4550B96-8A5A-7825-7FCF-F4DED355E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5349" r="2254" b="12703"/>
          <a:stretch/>
        </p:blipFill>
        <p:spPr>
          <a:xfrm>
            <a:off x="238953" y="583009"/>
            <a:ext cx="3978833" cy="30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404472" y="1083540"/>
            <a:ext cx="4074480" cy="3147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60789-5171-86C1-DFA2-92639880F37D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F3E5A4-8F25-BB81-3A1D-8B269A3C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6113" r="1717" b="12831"/>
          <a:stretch/>
        </p:blipFill>
        <p:spPr>
          <a:xfrm>
            <a:off x="838202" y="627267"/>
            <a:ext cx="4018279" cy="30093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A02DD1E-ED71-5EF0-77A0-C3D90AB46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6114" r="1717" b="13495"/>
          <a:stretch/>
        </p:blipFill>
        <p:spPr>
          <a:xfrm>
            <a:off x="880937" y="3809251"/>
            <a:ext cx="3932808" cy="29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80657" y="4687765"/>
            <a:ext cx="5762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EC41DC-68BC-A418-211A-2E6A3FE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91" y="822854"/>
            <a:ext cx="6013310" cy="353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0926" y="17010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0C7476F-83B3-DB14-65A4-F6E36DB97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4749" r="1997" b="12501"/>
          <a:stretch/>
        </p:blipFill>
        <p:spPr>
          <a:xfrm>
            <a:off x="235936" y="1030260"/>
            <a:ext cx="3619842" cy="27796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69E33D2-63D2-3B30-ACFE-A03F22C2D3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116" r="2767" b="12501"/>
          <a:stretch/>
        </p:blipFill>
        <p:spPr>
          <a:xfrm>
            <a:off x="234112" y="3928877"/>
            <a:ext cx="3619842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C9668D-7C8E-612D-E22D-E9A2EF2A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943" r="1717" b="12832"/>
          <a:stretch/>
        </p:blipFill>
        <p:spPr>
          <a:xfrm>
            <a:off x="469669" y="560440"/>
            <a:ext cx="4096611" cy="3102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29609" y="1020989"/>
            <a:ext cx="3958496" cy="31051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7C423B-C031-1ED4-55B6-051DF60A40BD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901CD86-05CB-49D3-7C59-E4E9F0E53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4943" r="1718" b="10470"/>
          <a:stretch/>
        </p:blipFill>
        <p:spPr>
          <a:xfrm>
            <a:off x="469669" y="3716715"/>
            <a:ext cx="4036341" cy="31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74362" y="4515709"/>
            <a:ext cx="578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084CD2F-D0BD-0839-F143-C63E6A1F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98" y="384720"/>
            <a:ext cx="5999602" cy="349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-1009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707255" y="17072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68CD4D-0962-B106-684B-ECC0E26079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449" r="2252" b="12103"/>
          <a:stretch/>
        </p:blipFill>
        <p:spPr>
          <a:xfrm>
            <a:off x="310028" y="769441"/>
            <a:ext cx="3801735" cy="294396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DCD43C-A81E-E9BD-885F-C572A348D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4449" r="1227" b="12103"/>
          <a:stretch/>
        </p:blipFill>
        <p:spPr>
          <a:xfrm>
            <a:off x="310028" y="3777514"/>
            <a:ext cx="3822914" cy="29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Nold09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696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F3B2DD-45B3-1BF7-3C97-891D514D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69" y="1705102"/>
            <a:ext cx="6927906" cy="41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680621" y="21257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EE0E92-D6E4-B12D-4DCA-222A75D5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38" y="1220404"/>
            <a:ext cx="5310524" cy="55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9D21CE-D2BD-9C8A-6879-0F4F2665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0" y="1864749"/>
            <a:ext cx="7690119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177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AD6061-E78D-994C-673A-6E76D69C5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59" y="1764390"/>
            <a:ext cx="7717551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30200" y="25696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2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r>
              <a:rPr lang="it-IT" sz="3600" b="1" dirty="0"/>
              <a:t> pareggiato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F90640E6-9803-4EF5-A7B1-6ACA6D46E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82223"/>
              </p:ext>
            </p:extLst>
          </p:nvPr>
        </p:nvGraphicFramePr>
        <p:xfrm>
          <a:off x="3542676" y="1011340"/>
          <a:ext cx="4752084" cy="231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862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1287010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1163423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885789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50950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</a:t>
                      </a:r>
                    </a:p>
                    <a:p>
                      <a:pPr algn="ctr"/>
                      <a:r>
                        <a:rPr lang="it-IT" sz="1600" dirty="0"/>
                        <a:t>(n =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r>
                        <a:rPr lang="it-IT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(n=14)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8:6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7:7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297D149A-9BC0-D411-1CBA-F1CEB928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8" y="3397589"/>
            <a:ext cx="3641611" cy="332388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A95D6DD-D274-C3C6-3153-7B0C95FBF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78" y="3477768"/>
            <a:ext cx="3705845" cy="3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DFE1323-B30D-1BEA-6F91-02D4A73B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02" y="1332750"/>
            <a:ext cx="6349083" cy="55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619E76F-B913-57E1-E261-4298A2A7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4" y="1764390"/>
            <a:ext cx="7671831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41744" y="257849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786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06675" y="891091"/>
            <a:ext cx="4358131" cy="343541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994D72-3C56-05B8-37A0-70FB62D1B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5273" r="1716" b="12334"/>
          <a:stretch/>
        </p:blipFill>
        <p:spPr>
          <a:xfrm>
            <a:off x="374039" y="762705"/>
            <a:ext cx="3640175" cy="2771003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DD3610FA-3304-98F7-2B48-6F0D6DD57981}"/>
              </a:ext>
            </a:extLst>
          </p:cNvPr>
          <p:cNvSpPr txBox="1"/>
          <p:nvPr/>
        </p:nvSpPr>
        <p:spPr>
          <a:xfrm>
            <a:off x="5550250" y="435060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BF69B96-02BD-7634-E482-C230B6DDA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5049" r="2515" b="12402"/>
          <a:stretch/>
        </p:blipFill>
        <p:spPr>
          <a:xfrm>
            <a:off x="244854" y="3787900"/>
            <a:ext cx="3769360" cy="2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-23733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ki17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3764" y="4422712"/>
            <a:ext cx="672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64CF8B-6020-296D-72B5-6FA1842D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80" y="1126716"/>
            <a:ext cx="5842133" cy="256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CA7B-D040-9188-C6EF-4E2BEA84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1AF8-A0EE-47C9-DCFB-5BBE193F02B3}"/>
              </a:ext>
            </a:extLst>
          </p:cNvPr>
          <p:cNvSpPr/>
          <p:nvPr/>
        </p:nvSpPr>
        <p:spPr>
          <a:xfrm>
            <a:off x="10680517" y="16916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7FB2A6-AE39-8DB0-2DF5-E587E040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87" r="1249" b="10295"/>
          <a:stretch/>
        </p:blipFill>
        <p:spPr>
          <a:xfrm>
            <a:off x="0" y="769441"/>
            <a:ext cx="4129123" cy="299593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8F214C2-B11B-55C4-743D-767244CB0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4749" r="2509" b="11802"/>
          <a:stretch/>
        </p:blipFill>
        <p:spPr>
          <a:xfrm>
            <a:off x="0" y="3862064"/>
            <a:ext cx="3819256" cy="2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0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035517-F0FE-428D-753E-2C7CE95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1717" b="12832"/>
          <a:stretch/>
        </p:blipFill>
        <p:spPr>
          <a:xfrm>
            <a:off x="92919" y="501650"/>
            <a:ext cx="4403332" cy="3342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A34FCBA2-89A8-C424-963F-D050673BF64D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B685E2-01C3-49DC-4F2B-22CB8FC1C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392" r="1617" b="12724"/>
          <a:stretch/>
        </p:blipFill>
        <p:spPr>
          <a:xfrm>
            <a:off x="368745" y="3843743"/>
            <a:ext cx="3851679" cy="28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5DD97A-35B6-52CA-2440-37DA2C4E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59" y="772985"/>
            <a:ext cx="6342535" cy="3284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5326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673" y="4705270"/>
            <a:ext cx="689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11C2-0D57-EDFC-AD6D-9919524E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53" y="32657"/>
            <a:ext cx="2084614" cy="2084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592C2-72BC-81F8-DF50-AFA2462C80B5}"/>
              </a:ext>
            </a:extLst>
          </p:cNvPr>
          <p:cNvSpPr/>
          <p:nvPr/>
        </p:nvSpPr>
        <p:spPr>
          <a:xfrm>
            <a:off x="11255080" y="16910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F3A3-BCA0-D3A5-B59D-788D91D2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4782" r="3398" b="12724"/>
          <a:stretch/>
        </p:blipFill>
        <p:spPr>
          <a:xfrm>
            <a:off x="418467" y="648801"/>
            <a:ext cx="3810392" cy="295900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A0BFB7-1718-825C-ABBC-D2802188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951" r="2253" b="11503"/>
          <a:stretch/>
        </p:blipFill>
        <p:spPr>
          <a:xfrm>
            <a:off x="463794" y="3745558"/>
            <a:ext cx="3810392" cy="2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5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27181" y="668658"/>
            <a:ext cx="4188544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F981FC-E875-1D5D-6119-91492A5A0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1718" b="12998"/>
          <a:stretch/>
        </p:blipFill>
        <p:spPr>
          <a:xfrm>
            <a:off x="399681" y="649757"/>
            <a:ext cx="4070798" cy="3091209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EBAFFC21-DED5-1402-5C07-4B9355739510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0EA3A3-1107-839E-E673-341E4E76D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5392" r="2515" b="12724"/>
          <a:stretch/>
        </p:blipFill>
        <p:spPr>
          <a:xfrm>
            <a:off x="507898" y="3936629"/>
            <a:ext cx="3769361" cy="28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02630" y="4345697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B1B8DB-0113-D47D-94A5-CF05B8CF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7" y="794663"/>
            <a:ext cx="6037653" cy="311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0664-1F09-C7AC-0C75-A58D833B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95681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F4311D-D6DE-8C43-4A9C-24CE84087266}"/>
              </a:ext>
            </a:extLst>
          </p:cNvPr>
          <p:cNvSpPr/>
          <p:nvPr/>
        </p:nvSpPr>
        <p:spPr>
          <a:xfrm>
            <a:off x="10337142" y="311608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FDC67B-2A7E-7972-6443-1924E45A4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776" r="3398" b="13336"/>
          <a:stretch/>
        </p:blipFill>
        <p:spPr>
          <a:xfrm>
            <a:off x="140528" y="794663"/>
            <a:ext cx="3804019" cy="285254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3210BF-AC65-17F1-FCB0-882DF9AFA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3741" r="3054" b="12420"/>
          <a:stretch/>
        </p:blipFill>
        <p:spPr>
          <a:xfrm>
            <a:off x="148000" y="3672428"/>
            <a:ext cx="3796547" cy="29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1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141863" y="655266"/>
            <a:ext cx="4420547" cy="347785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092660-DC70-556B-993D-C66A2877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5273" r="1716" b="12334"/>
          <a:stretch/>
        </p:blipFill>
        <p:spPr>
          <a:xfrm>
            <a:off x="147222" y="676860"/>
            <a:ext cx="3780777" cy="2869919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9896B4F8-E0B3-4050-F2C3-FA9240D1C69A}"/>
              </a:ext>
            </a:extLst>
          </p:cNvPr>
          <p:cNvSpPr txBox="1"/>
          <p:nvPr/>
        </p:nvSpPr>
        <p:spPr>
          <a:xfrm>
            <a:off x="4474028" y="4659223"/>
            <a:ext cx="4682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Genova02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926134-CBA7-C731-45A1-A07F9C56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4397" r="2516" b="12419"/>
          <a:stretch/>
        </p:blipFill>
        <p:spPr>
          <a:xfrm>
            <a:off x="62215" y="3648451"/>
            <a:ext cx="3950793" cy="3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69881" y="3964936"/>
            <a:ext cx="561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187D6-F24F-2482-6088-937ADE0F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890F7-8C69-ED2D-21B2-4F1D313786AD}"/>
              </a:ext>
            </a:extLst>
          </p:cNvPr>
          <p:cNvSpPr/>
          <p:nvPr/>
        </p:nvSpPr>
        <p:spPr>
          <a:xfrm>
            <a:off x="10685279" y="17010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7AE0A3-2280-A11A-1024-5EC6BAB36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3865" r="1488" b="12419"/>
          <a:stretch/>
        </p:blipFill>
        <p:spPr>
          <a:xfrm>
            <a:off x="0" y="713061"/>
            <a:ext cx="3918857" cy="299934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A04A30-6407-8CAB-0AF1-75DD8C994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r="8093"/>
          <a:stretch/>
        </p:blipFill>
        <p:spPr>
          <a:xfrm>
            <a:off x="3918857" y="874472"/>
            <a:ext cx="5006383" cy="2676525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4B46D6-5246-D04E-9843-F00F31773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3834" b="12113"/>
          <a:stretch/>
        </p:blipFill>
        <p:spPr>
          <a:xfrm>
            <a:off x="-4397" y="3789034"/>
            <a:ext cx="3776297" cy="2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0976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149234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1512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149869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19954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20052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20318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2457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245058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-56232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1413"/>
              </p:ext>
            </p:extLst>
          </p:nvPr>
        </p:nvGraphicFramePr>
        <p:xfrm>
          <a:off x="10256837" y="336122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350652-D5AF-140F-EDFD-E0DE88AB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0968" r="9022" b="9898"/>
          <a:stretch/>
        </p:blipFill>
        <p:spPr>
          <a:xfrm>
            <a:off x="4937063" y="769441"/>
            <a:ext cx="4638676" cy="2826557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38C1477A-8602-AE52-F3EE-3D30F38DD610}"/>
              </a:ext>
            </a:extLst>
          </p:cNvPr>
          <p:cNvSpPr txBox="1"/>
          <p:nvPr/>
        </p:nvSpPr>
        <p:spPr>
          <a:xfrm>
            <a:off x="5379046" y="391554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15C1753-90A1-5DF8-8C4D-0E3BFEEC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5087" r="2515" b="12114"/>
          <a:stretch/>
        </p:blipFill>
        <p:spPr>
          <a:xfrm>
            <a:off x="157399" y="619074"/>
            <a:ext cx="4148534" cy="315971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B5589D2-816A-9F2A-C58C-1F39959F3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5650" r="2895" b="11502"/>
          <a:stretch/>
        </p:blipFill>
        <p:spPr>
          <a:xfrm>
            <a:off x="286361" y="3778784"/>
            <a:ext cx="3890609" cy="2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A81E6-CA88-9069-DE53-C5FD662A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46" y="752475"/>
            <a:ext cx="2676525" cy="26765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449E33-0CA9-BAE6-BBB1-E0519E6A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r="8174"/>
          <a:stretch/>
        </p:blipFill>
        <p:spPr>
          <a:xfrm>
            <a:off x="3831233" y="778158"/>
            <a:ext cx="5066672" cy="30483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14706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12430" y="415259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03062D-9704-D3B0-7830-E790E4C34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781" r="2009" b="10585"/>
          <a:stretch/>
        </p:blipFill>
        <p:spPr>
          <a:xfrm>
            <a:off x="0" y="815182"/>
            <a:ext cx="3808781" cy="29803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1B68E0-BB9C-E80F-03A0-2F471DFF1D10}"/>
              </a:ext>
            </a:extLst>
          </p:cNvPr>
          <p:cNvSpPr/>
          <p:nvPr/>
        </p:nvSpPr>
        <p:spPr>
          <a:xfrm>
            <a:off x="10815907" y="28954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70857FA-41D9-5179-121F-B71613E4B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6142" r="2271" b="11503"/>
          <a:stretch/>
        </p:blipFill>
        <p:spPr>
          <a:xfrm>
            <a:off x="0" y="3826535"/>
            <a:ext cx="3812707" cy="28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0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0970"/>
              </p:ext>
            </p:extLst>
          </p:nvPr>
        </p:nvGraphicFramePr>
        <p:xfrm>
          <a:off x="10338750" y="3521423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BFD4F5-3B56-2C78-760A-851BEDEDB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507" r="7597" b="9702"/>
          <a:stretch/>
        </p:blipFill>
        <p:spPr>
          <a:xfrm>
            <a:off x="4477152" y="942169"/>
            <a:ext cx="4973053" cy="2965142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5C322F5B-9AAA-3C2B-7E36-EBEDF9DB303E}"/>
              </a:ext>
            </a:extLst>
          </p:cNvPr>
          <p:cNvSpPr txBox="1"/>
          <p:nvPr/>
        </p:nvSpPr>
        <p:spPr>
          <a:xfrm>
            <a:off x="5475290" y="4214504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9BD5CED-AF76-EAF0-BE64-7D5975C6D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t="6003" r="1584" b="11808"/>
          <a:stretch/>
        </p:blipFill>
        <p:spPr>
          <a:xfrm>
            <a:off x="176186" y="732992"/>
            <a:ext cx="3948079" cy="296702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D353B25-05C2-E15F-BC2A-EB6A59351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3467" r="1950" b="12842"/>
          <a:stretch/>
        </p:blipFill>
        <p:spPr>
          <a:xfrm>
            <a:off x="192200" y="3713984"/>
            <a:ext cx="3948079" cy="30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3165" y="0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103915" y="4478702"/>
            <a:ext cx="592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8D47CE-3B3C-99C2-02CF-CF0ABAFA6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066" r="8662"/>
          <a:stretch/>
        </p:blipFill>
        <p:spPr>
          <a:xfrm>
            <a:off x="3853543" y="769441"/>
            <a:ext cx="5323114" cy="303194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2E54DF-2680-4D9C-8B53-4DC9E0608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4476" r="2794" b="12419"/>
          <a:stretch/>
        </p:blipFill>
        <p:spPr>
          <a:xfrm>
            <a:off x="0" y="769441"/>
            <a:ext cx="3633365" cy="28083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E0F11C-F52F-B726-F353-917A89E7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3450" r="4669" b="12006"/>
          <a:stretch/>
        </p:blipFill>
        <p:spPr>
          <a:xfrm>
            <a:off x="83165" y="3805092"/>
            <a:ext cx="3633365" cy="291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02168-1EF5-6068-388A-B2D2727A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71C6DB-F027-7A50-86FD-2C210291B82C}"/>
              </a:ext>
            </a:extLst>
          </p:cNvPr>
          <p:cNvSpPr/>
          <p:nvPr/>
        </p:nvSpPr>
        <p:spPr>
          <a:xfrm>
            <a:off x="11060836" y="21429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12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6984"/>
              </p:ext>
            </p:extLst>
          </p:nvPr>
        </p:nvGraphicFramePr>
        <p:xfrm>
          <a:off x="10338750" y="3521423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85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6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50630" y="579814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15CF66-EEBE-1D88-8C49-C5C071A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6577" r="7918"/>
          <a:stretch/>
        </p:blipFill>
        <p:spPr>
          <a:xfrm>
            <a:off x="5065100" y="2551280"/>
            <a:ext cx="6912430" cy="32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3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-5606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92650"/>
              </p:ext>
            </p:extLst>
          </p:nvPr>
        </p:nvGraphicFramePr>
        <p:xfrm>
          <a:off x="10338750" y="3521423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42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6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C5AD7-6A35-6A44-89FA-656B80B3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5" y="1600936"/>
            <a:ext cx="871424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D6E677D-92A5-9A0E-AB7D-36CA827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345" r="8793" b="10170"/>
          <a:stretch/>
        </p:blipFill>
        <p:spPr>
          <a:xfrm>
            <a:off x="2541418" y="1158013"/>
            <a:ext cx="6537047" cy="419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1BBB3C-591D-5269-A0DF-76A7CD4CD2C1}"/>
              </a:ext>
            </a:extLst>
          </p:cNvPr>
          <p:cNvGrpSpPr/>
          <p:nvPr/>
        </p:nvGrpSpPr>
        <p:grpSpPr>
          <a:xfrm>
            <a:off x="9444453" y="83257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91295-BFEC-AACE-8D7C-CCCDEB89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43582B1-DA85-ED8A-9594-77F902DE3B9E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7EBE4226-468D-051E-4EE1-CB17075DB04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17636D-D9CC-B827-D35D-F7A977043C36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80F5702-BB46-399A-6435-C205956B24E4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D3B9864A-E811-E9E9-5ADB-292EF26C1F34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188C7E-29BF-0697-097B-D2AAC49FB05B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6B3A175-CFBE-C55B-E47E-C965B43BB963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5EFC8E69-F0C8-0E8F-9054-D4D26D6C75EA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5AF43792-9E1D-7F52-FBA1-5104E484945B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2B9997E1-31C7-50FD-4839-CC72BF046D3E}"/>
              </a:ext>
            </a:extLst>
          </p:cNvPr>
          <p:cNvSpPr txBox="1"/>
          <p:nvPr/>
        </p:nvSpPr>
        <p:spPr>
          <a:xfrm>
            <a:off x="2932420" y="5606559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Brescia33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925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4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Brescia33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BE08DE-D0BB-4944-A269-184200B8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55" y="1430378"/>
            <a:ext cx="857708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2264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6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573316"/>
            <a:ext cx="190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B1DD0-E752-2CA6-A65F-FA93238B0714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2C0F82D-81B5-BA8B-34B1-A14C1307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861268-5714-66B8-E272-45093FB77F75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F0DACAE-FEA5-8361-0F06-8F5F36859D8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001B417-B19F-1A3C-5542-9D84159C145A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A9F2AF44-F79C-C692-C484-DE3EFAD0F322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60C663E0-50DB-FE2D-19CA-8C0FEF998C58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E75F15F4-D6DC-6281-D40C-549A3B543950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5609AF1C-400F-0018-15AA-2F72412A20AD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50D3E8C8-96A8-F6D7-5015-50D3B5A29DE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FF97CE7-A0B2-4F76-C209-F02E67615D4A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272CC83-8737-586E-9403-0FD55015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0921" r="9005" b="10007"/>
          <a:stretch/>
        </p:blipFill>
        <p:spPr>
          <a:xfrm>
            <a:off x="2636668" y="1340528"/>
            <a:ext cx="6759367" cy="4225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DDCB81-D34B-C468-CAC4-728C85425186}"/>
              </a:ext>
            </a:extLst>
          </p:cNvPr>
          <p:cNvSpPr txBox="1"/>
          <p:nvPr/>
        </p:nvSpPr>
        <p:spPr>
          <a:xfrm>
            <a:off x="3118840" y="5517472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76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5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45F4DF-D716-BEF8-EEBC-8A7C6087A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" y="1560783"/>
            <a:ext cx="8549657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CCE0-6AB4-C92F-19AB-B837CE80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54345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E6FB1B-58A5-6EC5-DF1D-F086A86D44B2}"/>
              </a:ext>
            </a:extLst>
          </p:cNvPr>
          <p:cNvSpPr/>
          <p:nvPr/>
        </p:nvSpPr>
        <p:spPr>
          <a:xfrm>
            <a:off x="10172700" y="28717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28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95445" y="13964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A32C5F-50E6-32DD-BC7C-F66D51C1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1087" r="8945" b="10174"/>
          <a:stretch/>
        </p:blipFill>
        <p:spPr>
          <a:xfrm>
            <a:off x="2894263" y="1324992"/>
            <a:ext cx="6394651" cy="420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4EFE0-1F66-BEA3-D963-82C50EABCB6C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340337-6158-6FF7-B0FE-42B5F1CD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A1FF62E-9D7F-003C-1886-14526E36457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37A5EB29-7611-DAEC-A4C5-DA9B91A8D696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4CD297B0-D2F5-DE27-C975-56B18E16D812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988B21A-4B2C-2E0C-5659-07EBAC5CFF83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90609F12-721B-2DDA-E224-D72FD1538C8F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3B888214-833F-2AFB-372D-BB25AE081E83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B9D2C1E-754B-5C00-F8B5-901D8D9D3A04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90B0137B-FC1E-686F-BE00-51BC3A2F0CB2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387F5D4F-4DE2-0F83-B604-64A3D7D2F7DF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45FE2482-FBF3-FAE5-9F21-58296D101BC7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Leipzig01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13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33047" y="388265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Leipzig01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EE4A-7392-A875-F4A6-C6E5A10A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4" y="1600936"/>
            <a:ext cx="831191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E4B79-5E73-BD16-DCBD-05F96DA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80175-03FE-877B-FDD3-A8C3C7B2C336}"/>
              </a:ext>
            </a:extLst>
          </p:cNvPr>
          <p:cNvSpPr/>
          <p:nvPr/>
        </p:nvSpPr>
        <p:spPr>
          <a:xfrm>
            <a:off x="10186640" y="29356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30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-18484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F9C6A-4800-087A-C733-1FB3D63DC092}"/>
              </a:ext>
            </a:extLst>
          </p:cNvPr>
          <p:cNvGrpSpPr/>
          <p:nvPr/>
        </p:nvGrpSpPr>
        <p:grpSpPr>
          <a:xfrm>
            <a:off x="9515475" y="-18484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049048A-61FB-6856-8278-E8A7F95F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9EA5B60E-639A-1989-7506-DF24546791D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D310F7C-7B98-7F5D-83EA-131478DC48F3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7A332FC4-4183-FAAB-B1E1-44717B4BF129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72ED104-0A20-52D8-197F-518980D543BC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E98AFAF4-E2AE-22FE-7A35-908A7464A0C0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29D7365F-2994-994D-EB51-80C154D67D4A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EE7ABC9-A53E-90CD-05CB-E876D580CE95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BE479201-7FB7-37B1-387F-A89AC0C263C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56F6FF3-0165-DE24-8FDC-E76E3C89B1C6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E7B714E-BAA3-1627-055F-1BC0B505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1087" r="9551" b="10174"/>
          <a:stretch/>
        </p:blipFill>
        <p:spPr>
          <a:xfrm>
            <a:off x="2697082" y="1324992"/>
            <a:ext cx="6797836" cy="4208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2E1458-FEB2-5173-6A09-DC0AE9CA0489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263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FAD5-014C-FD37-D1AA-20979AAE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9" y="1600936"/>
            <a:ext cx="910744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5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CE943-B370-FE81-0010-F756494D046F}"/>
              </a:ext>
            </a:extLst>
          </p:cNvPr>
          <p:cNvGrpSpPr/>
          <p:nvPr/>
        </p:nvGrpSpPr>
        <p:grpSpPr>
          <a:xfrm>
            <a:off x="9515475" y="-80628"/>
            <a:ext cx="2676525" cy="3042522"/>
            <a:chOff x="9515475" y="3363161"/>
            <a:chExt cx="2676525" cy="304252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8C68EBBF-F9BE-9702-5088-39882E4A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ED157D35-1079-3EF0-5FEF-BA61C4435A21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F35FE21-4C4C-1E94-80E2-CAA9C7CD7244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F3920E4-07F8-8D93-EA37-4D68E2077AE4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60F13657-A671-31BB-98B5-D33E65252E20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C8A47A93-3C38-1ECA-BA71-6298B36F750B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1A6541B9-0E20-A171-9061-50BCBDDF84F2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31FC854-F3FE-9FAD-8D91-5C9E30EAA49F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A22B278-2D26-EA68-3938-8479D8F74C1B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E586DE73-750F-F4CA-17E3-945CBCB6F95E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D51E4293-991F-7C06-85D5-A9B14F4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589" r="9103" b="10339"/>
          <a:stretch/>
        </p:blipFill>
        <p:spPr>
          <a:xfrm>
            <a:off x="2734384" y="1411272"/>
            <a:ext cx="6723232" cy="4035455"/>
          </a:xfrm>
          <a:prstGeom prst="rect">
            <a:avLst/>
          </a:prstGeom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4ADD5428-C751-4557-1152-367DE6055A0B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Toulose05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887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5650" y="388265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Toulose05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4E97B1-566D-D4FB-938D-36C6C512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600936"/>
            <a:ext cx="90068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4924662" y="1005628"/>
            <a:ext cx="4477994" cy="34700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9D70B4-6BED-3630-BD57-65A8F2C4F40A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CD2FF8-1AE9-71A4-35B4-E34C372BD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4654" r="1717" b="13330"/>
          <a:stretch/>
        </p:blipFill>
        <p:spPr>
          <a:xfrm>
            <a:off x="412554" y="508245"/>
            <a:ext cx="3836435" cy="292075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823F1F1-4E2A-A718-3840-4D8EA723D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4655" r="1717" b="12499"/>
          <a:stretch/>
        </p:blipFill>
        <p:spPr>
          <a:xfrm>
            <a:off x="355024" y="3594821"/>
            <a:ext cx="3959121" cy="30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88123" y="4340580"/>
            <a:ext cx="626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8530C8D-834A-A71F-9364-E515BE76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5" y="684921"/>
            <a:ext cx="5577627" cy="3213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67D491-EF2A-B5C2-6811-F1F32FE7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7A96B31-19D2-56AB-EA2F-F89254EB9193}"/>
              </a:ext>
            </a:extLst>
          </p:cNvPr>
          <p:cNvSpPr/>
          <p:nvPr/>
        </p:nvSpPr>
        <p:spPr>
          <a:xfrm>
            <a:off x="10343738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672E8CE-7EEF-2A55-256D-00B81F015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4523" r="1534" b="12028"/>
          <a:stretch/>
        </p:blipFill>
        <p:spPr>
          <a:xfrm>
            <a:off x="126528" y="3706205"/>
            <a:ext cx="3930317" cy="301527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00C069-9992-3DEC-C3BC-658617C72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350" r="1483" b="13003"/>
          <a:stretch/>
        </p:blipFill>
        <p:spPr>
          <a:xfrm>
            <a:off x="264073" y="860391"/>
            <a:ext cx="3792772" cy="28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EF960E-820B-8E24-6BB3-4721F9D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4277" r="1367" b="12665"/>
          <a:stretch/>
        </p:blipFill>
        <p:spPr>
          <a:xfrm>
            <a:off x="648248" y="501329"/>
            <a:ext cx="4029047" cy="30830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02934" y="900460"/>
            <a:ext cx="4518956" cy="350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72429D-C99B-CFDE-6FC9-04146E5281AB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209F5B5-A74E-FD1C-2250-1D67863B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5441" r="1368" b="13496"/>
          <a:stretch/>
        </p:blipFill>
        <p:spPr>
          <a:xfrm>
            <a:off x="651996" y="3769111"/>
            <a:ext cx="3904093" cy="29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41407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862" y="4356053"/>
            <a:ext cx="530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93653E-8811-D692-DFB0-3B297CA9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77" y="843681"/>
            <a:ext cx="5308535" cy="3058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6A12A-F088-9F64-406D-64D724FB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641049-AAA1-4C95-652B-790EB3007051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A35741-02D4-4B5B-7ABC-9103613D1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148" r="1483" b="12103"/>
          <a:stretch/>
        </p:blipFill>
        <p:spPr>
          <a:xfrm>
            <a:off x="225241" y="609600"/>
            <a:ext cx="4042610" cy="311571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AD7FE0-6902-DC46-772B-08AA60BB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4749" r="2435" b="11202"/>
          <a:stretch/>
        </p:blipFill>
        <p:spPr>
          <a:xfrm>
            <a:off x="329621" y="3725314"/>
            <a:ext cx="3777157" cy="29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6115</TotalTime>
  <Words>2050</Words>
  <Application>Microsoft Office PowerPoint</Application>
  <PresentationFormat>Widescreen</PresentationFormat>
  <Paragraphs>658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95</cp:revision>
  <dcterms:created xsi:type="dcterms:W3CDTF">2022-07-27T13:59:27Z</dcterms:created>
  <dcterms:modified xsi:type="dcterms:W3CDTF">2022-10-17T14:45:09Z</dcterms:modified>
</cp:coreProperties>
</file>